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6" r:id="rId3"/>
    <p:sldId id="27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890"/>
  </p:normalViewPr>
  <p:slideViewPr>
    <p:cSldViewPr snapToGrid="0">
      <p:cViewPr varScale="1">
        <p:scale>
          <a:sx n="90" d="100"/>
          <a:sy n="90" d="100"/>
        </p:scale>
        <p:origin x="23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5DEFD-3898-064A-B891-6369A726C06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D979C-2040-A843-B633-106BDC86986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82975AF-E60E-1949-9C43-5F705AD80631}" type="slidenum">
              <a:rPr lang="en-US" altLang="en-US"/>
            </a:fld>
            <a:endParaRPr lang="en-US" altLang="en-US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GB" altLang="en-US"/>
              <a:t>Epoha map</a:t>
            </a: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AD24-8BDA-604E-999D-65B5BA18D7D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0C88-894C-EF44-B31E-C827EC797C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AD24-8BDA-604E-999D-65B5BA18D7D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0C88-894C-EF44-B31E-C827EC797C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AD24-8BDA-604E-999D-65B5BA18D7D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0C88-894C-EF44-B31E-C827EC797C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AD24-8BDA-604E-999D-65B5BA18D7D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0C88-894C-EF44-B31E-C827EC797C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AD24-8BDA-604E-999D-65B5BA18D7D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0C88-894C-EF44-B31E-C827EC797C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AD24-8BDA-604E-999D-65B5BA18D7D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0C88-894C-EF44-B31E-C827EC797C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AD24-8BDA-604E-999D-65B5BA18D7D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0C88-894C-EF44-B31E-C827EC797C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AD24-8BDA-604E-999D-65B5BA18D7D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0C88-894C-EF44-B31E-C827EC797C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AD24-8BDA-604E-999D-65B5BA18D7D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0C88-894C-EF44-B31E-C827EC797C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AD24-8BDA-604E-999D-65B5BA18D7D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0C88-894C-EF44-B31E-C827EC797C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AD24-8BDA-604E-999D-65B5BA18D7D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0C88-894C-EF44-B31E-C827EC797C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3AD24-8BDA-604E-999D-65B5BA18D7D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D0C88-894C-EF44-B31E-C827EC797C7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p001"/>
          <p:cNvPicPr>
            <a:picLocks noChangeAspect="1"/>
          </p:cNvPicPr>
          <p:nvPr/>
        </p:nvPicPr>
        <p:blipFill>
          <a:blip r:embed="rId1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5" y="459000"/>
            <a:ext cx="7425000" cy="594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1" y="50800"/>
            <a:ext cx="7885113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Nevenka Tromp</dc:creator>
  <cp:lastModifiedBy>Sonja</cp:lastModifiedBy>
  <cp:revision>2</cp:revision>
  <dcterms:created xsi:type="dcterms:W3CDTF">2023-07-07T09:20:00Z</dcterms:created>
  <dcterms:modified xsi:type="dcterms:W3CDTF">2026-03-01T14:49:54Z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F2A15A4EFBF4472789D08145D40A894D_13</vt:lpwstr>
  </property>
  <property fmtid="{D5CDD505-2E9C-101B-9397-08002B2CF9AE}" pid="3" name="KSOProductBuildVer">
    <vt:lpwstr>1033-12.2.0.23196</vt:lpwstr>
  </property>
</Properties>
</file>